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4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9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3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4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4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0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7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6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16E4-9898-4486-880E-9775FCE8F2F6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7CCD-F420-4C44-AE3B-3B87E7C2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8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ma"/><Relationship Id="rId1" Type="http://schemas.microsoft.com/office/2007/relationships/media" Target="../media/media2.wma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audio" Target="../media/media3.wma"/><Relationship Id="rId1" Type="http://schemas.microsoft.com/office/2007/relationships/media" Target="../media/media3.wma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ma"/><Relationship Id="rId1" Type="http://schemas.microsoft.com/office/2007/relationships/media" Target="../media/media4.wma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01962"/>
            <a:ext cx="4191000" cy="567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Audio 10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8861"/>
      </p:ext>
    </p:extLst>
  </p:cSld>
  <p:clrMapOvr>
    <a:masterClrMapping/>
  </p:clrMapOvr>
  <p:transition spd="slow" advTm="45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4"/>
          <p:cNvPicPr>
            <a:picLocks/>
          </p:cNvPicPr>
          <p:nvPr/>
        </p:nvPicPr>
        <p:blipFill>
          <a:blip r:embed="rId4"/>
          <a:srcRect l="64" r="6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Audio 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30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30"/>
    </mc:Choice>
    <mc:Fallback xmlns="">
      <p:transition spd="slow" advTm="45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4"/>
          <p:cNvPicPr>
            <a:picLocks/>
          </p:cNvPicPr>
          <p:nvPr/>
        </p:nvPicPr>
        <p:blipFill>
          <a:blip r:embed="rId4"/>
          <a:srcRect l="3234" r="3234"/>
          <a:stretch>
            <a:fillRect/>
          </a:stretch>
        </p:blipFill>
        <p:spPr>
          <a:xfrm>
            <a:off x="-27709" y="4410797"/>
            <a:ext cx="2743200" cy="2447203"/>
          </a:xfrm>
          <a:prstGeom prst="rect">
            <a:avLst/>
          </a:prstGeom>
        </p:spPr>
      </p:pic>
      <p:pic>
        <p:nvPicPr>
          <p:cNvPr id="4" name="Picture Placeholder 4"/>
          <p:cNvPicPr>
            <a:picLocks/>
          </p:cNvPicPr>
          <p:nvPr/>
        </p:nvPicPr>
        <p:blipFill>
          <a:blip r:embed="rId5"/>
          <a:srcRect l="4904" r="4904"/>
          <a:stretch>
            <a:fillRect/>
          </a:stretch>
        </p:blipFill>
        <p:spPr>
          <a:xfrm>
            <a:off x="7010400" y="0"/>
            <a:ext cx="2133600" cy="3165764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6"/>
          <a:stretch>
            <a:fillRect/>
          </a:stretch>
        </p:blipFill>
        <p:spPr>
          <a:xfrm>
            <a:off x="5638800" y="4410796"/>
            <a:ext cx="3505200" cy="2481840"/>
          </a:xfrm>
          <a:prstGeom prst="rect">
            <a:avLst/>
          </a:prstGeom>
        </p:spPr>
      </p:pic>
      <p:pic>
        <p:nvPicPr>
          <p:cNvPr id="6" name="Picture Placeholder 4"/>
          <p:cNvPicPr>
            <a:picLocks/>
          </p:cNvPicPr>
          <p:nvPr/>
        </p:nvPicPr>
        <p:blipFill>
          <a:blip r:embed="rId7"/>
          <a:srcRect l="5067" r="5067"/>
          <a:stretch>
            <a:fillRect/>
          </a:stretch>
        </p:blipFill>
        <p:spPr>
          <a:xfrm>
            <a:off x="0" y="1"/>
            <a:ext cx="3352800" cy="2514600"/>
          </a:xfrm>
          <a:prstGeom prst="rect">
            <a:avLst/>
          </a:prstGeom>
        </p:spPr>
      </p:pic>
      <p:pic>
        <p:nvPicPr>
          <p:cNvPr id="7" name="Picture Placeholder 4"/>
          <p:cNvPicPr>
            <a:picLocks/>
          </p:cNvPicPr>
          <p:nvPr/>
        </p:nvPicPr>
        <p:blipFill>
          <a:blip r:embed="rId8"/>
          <a:srcRect l="2809" r="2809"/>
          <a:stretch>
            <a:fillRect/>
          </a:stretch>
        </p:blipFill>
        <p:spPr>
          <a:xfrm>
            <a:off x="2715491" y="4953000"/>
            <a:ext cx="2923309" cy="1974271"/>
          </a:xfrm>
          <a:prstGeom prst="rect">
            <a:avLst/>
          </a:prstGeom>
        </p:spPr>
      </p:pic>
      <p:pic>
        <p:nvPicPr>
          <p:cNvPr id="8" name="Picture Placeholder 4"/>
          <p:cNvPicPr>
            <a:picLocks/>
          </p:cNvPicPr>
          <p:nvPr/>
        </p:nvPicPr>
        <p:blipFill>
          <a:blip r:embed="rId9"/>
          <a:srcRect l="8596" r="8596"/>
          <a:stretch>
            <a:fillRect/>
          </a:stretch>
        </p:blipFill>
        <p:spPr>
          <a:xfrm>
            <a:off x="20782" y="2286000"/>
            <a:ext cx="2874818" cy="2124796"/>
          </a:xfrm>
          <a:prstGeom prst="rect">
            <a:avLst/>
          </a:prstGeom>
        </p:spPr>
      </p:pic>
      <p:pic>
        <p:nvPicPr>
          <p:cNvPr id="9" name="Picture Placeholder 4"/>
          <p:cNvPicPr>
            <a:picLocks/>
          </p:cNvPicPr>
          <p:nvPr/>
        </p:nvPicPr>
        <p:blipFill>
          <a:blip r:embed="rId10"/>
          <a:srcRect l="2778" r="2778"/>
          <a:stretch>
            <a:fillRect/>
          </a:stretch>
        </p:blipFill>
        <p:spPr>
          <a:xfrm>
            <a:off x="3352800" y="0"/>
            <a:ext cx="3886200" cy="2895600"/>
          </a:xfrm>
          <a:prstGeom prst="rect">
            <a:avLst/>
          </a:prstGeom>
        </p:spPr>
      </p:pic>
      <p:pic>
        <p:nvPicPr>
          <p:cNvPr id="10" name="Picture Placeholder 4"/>
          <p:cNvPicPr>
            <a:picLocks/>
          </p:cNvPicPr>
          <p:nvPr/>
        </p:nvPicPr>
        <p:blipFill>
          <a:blip r:embed="rId11"/>
          <a:srcRect l="5231" r="5231"/>
          <a:stretch>
            <a:fillRect/>
          </a:stretch>
        </p:blipFill>
        <p:spPr>
          <a:xfrm>
            <a:off x="5638800" y="2209801"/>
            <a:ext cx="3553691" cy="2393662"/>
          </a:xfrm>
          <a:prstGeom prst="rect">
            <a:avLst/>
          </a:prstGeom>
        </p:spPr>
      </p:pic>
      <p:pic>
        <p:nvPicPr>
          <p:cNvPr id="11" name="Picture Placeholder 4"/>
          <p:cNvPicPr>
            <a:picLocks/>
          </p:cNvPicPr>
          <p:nvPr/>
        </p:nvPicPr>
        <p:blipFill>
          <a:blip r:embed="rId12"/>
          <a:srcRect t="11717" b="11717"/>
          <a:stretch>
            <a:fillRect/>
          </a:stretch>
        </p:blipFill>
        <p:spPr>
          <a:xfrm>
            <a:off x="2895600" y="1828800"/>
            <a:ext cx="2743199" cy="3254231"/>
          </a:xfrm>
          <a:prstGeom prst="rect">
            <a:avLst/>
          </a:prstGeom>
        </p:spPr>
      </p:pic>
      <p:pic>
        <p:nvPicPr>
          <p:cNvPr id="17" name="Audio 1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8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9"/>
    </mc:Choice>
    <mc:Fallback xmlns="">
      <p:transition spd="slow" advTm="43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  <a:t>Order </a:t>
            </a:r>
            <a: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  <a:t/>
            </a:r>
            <a:b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</a:br>
            <a: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  <a:t>Bully </a:t>
            </a:r>
            <a: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  <a:t>Route Home</a:t>
            </a:r>
            <a:b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</a:br>
            <a: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  <a:t>on the Internet or</a:t>
            </a:r>
            <a:b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</a:br>
            <a:r>
              <a:rPr lang="en-US" sz="4800" dirty="0" smtClean="0">
                <a:solidFill>
                  <a:srgbClr val="FFC000"/>
                </a:solidFill>
                <a:latin typeface="AR BLANCA" panose="02000000000000000000" pitchFamily="2" charset="0"/>
              </a:rPr>
              <a:t>from your bookstore</a:t>
            </a:r>
            <a:endParaRPr lang="en-US" sz="4800" dirty="0">
              <a:solidFill>
                <a:srgbClr val="FFC000"/>
              </a:solidFill>
              <a:latin typeface="AR BLANCA" panose="02000000000000000000" pitchFamily="2" charset="0"/>
            </a:endParaRPr>
          </a:p>
        </p:txBody>
      </p:sp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21181"/>
            <a:ext cx="2514600" cy="330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Audio 10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3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3"/>
    </mc:Choice>
    <mc:Fallback xmlns="">
      <p:transition spd="slow" advTm="29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124</TotalTime>
  <Words>1</Words>
  <Application>Microsoft Office PowerPoint</Application>
  <PresentationFormat>On-screen Show (4:3)</PresentationFormat>
  <Paragraphs>1</Paragraphs>
  <Slides>4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Order  Bully Route Home on the Internet or from your bookstore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Havlin</dc:creator>
  <cp:lastModifiedBy>JHavlin</cp:lastModifiedBy>
  <cp:revision>12</cp:revision>
  <dcterms:created xsi:type="dcterms:W3CDTF">2015-10-29T21:03:46Z</dcterms:created>
  <dcterms:modified xsi:type="dcterms:W3CDTF">2015-10-30T14:41:03Z</dcterms:modified>
</cp:coreProperties>
</file>